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3" r:id="rId8"/>
    <p:sldId id="268" r:id="rId9"/>
    <p:sldId id="269" r:id="rId10"/>
    <p:sldId id="270" r:id="rId11"/>
    <p:sldId id="271" r:id="rId12"/>
    <p:sldId id="272" r:id="rId13"/>
    <p:sldId id="264" r:id="rId14"/>
    <p:sldId id="273" r:id="rId15"/>
    <p:sldId id="274" r:id="rId16"/>
    <p:sldId id="275" r:id="rId17"/>
    <p:sldId id="276" r:id="rId18"/>
    <p:sldId id="277" r:id="rId19"/>
    <p:sldId id="265" r:id="rId20"/>
    <p:sldId id="266" r:id="rId21"/>
    <p:sldId id="278" r:id="rId22"/>
    <p:sldId id="280" r:id="rId23"/>
    <p:sldId id="281" r:id="rId24"/>
    <p:sldId id="282" r:id="rId25"/>
    <p:sldId id="283" r:id="rId26"/>
    <p:sldId id="284" r:id="rId27"/>
    <p:sldId id="279" r:id="rId28"/>
    <p:sldId id="286" r:id="rId29"/>
    <p:sldId id="285" r:id="rId30"/>
    <p:sldId id="287" r:id="rId31"/>
    <p:sldId id="288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3408-F486-45B2-A674-19D30C84E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BF11B-6F31-4B4D-8CF5-6BE2F0A0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4B3A2-7CE9-4ECE-879D-D8AD203A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85F7-BD5F-439A-8698-A8551BF2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50A5A-059A-45E7-B3BA-199801DD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874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870E-32EF-4882-A367-F3124B74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CB869-FEF1-4F8D-918E-B28E48C49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5D2C4-CB08-4715-A48F-802A8E21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16AA0-B1BA-459D-B7CD-D3B5781F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ACB9-85C2-433F-AB68-0B760C88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581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8AE98-EB34-4622-9F45-9D0F4E3A7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DC30A-D6E1-4341-B15A-F9167E00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5F358-DA00-43FC-A81B-979E66E0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46A95-2D66-4376-9765-1F83FBE7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E243-92A5-4F9D-9A24-CEB6DAC3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278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6B5E-4BAB-4B5D-95AF-4D331A21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D7F1-32F9-4F39-927F-CBC37F2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A4EA-28F4-47DB-ABBF-456E8693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DC372-7D58-4459-AD8C-914DB608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D24E-92B1-4BA7-B73D-5C2F8F9F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448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34E6-10FE-4ABC-81BF-FD3D38B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409-F29A-4F28-9CF4-36B8F073A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72AD3-A96D-4A16-8F40-542399F7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1BBAA-5AA0-4350-822B-4C708DF7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5D2D5-F538-444F-B539-D88CF8B3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333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96DC-2B0E-4954-9220-D2C635D1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28FDA-E48F-4DAB-A4AA-27434661B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A83A9-3CDB-4497-BEAD-562A32F2C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B4FBA-9FA2-4EBF-9DB0-9A5694A4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5AF0B-3CA7-4AC8-A3CF-AF5561B2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32BB6-2391-4181-A1E2-5913CA05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12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900B-AD8C-412F-8A62-DAE8EBAE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68A3C-8531-4E13-8BC1-94E460399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33B33-777F-4AD2-B862-C4B3D4791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077D9-B58A-4D86-9882-458FA9659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7DD52-DCAF-4CD0-ADE4-F33FF50C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CDA83-D33F-4DDC-A0CE-8F569859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29EE1-D7BC-4D96-B8F1-4424FCAE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45C37-ECAD-4764-8785-0CF273F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1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F552-8009-4376-A8FB-5430524A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70DDF-F6E9-42A6-B0BF-BA5C165E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BD029-E268-4EC2-A4A8-27E29889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D0E2-63F0-4413-A31D-867505EF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228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90673-E953-4999-B0EC-7CC6A46A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DBB22-372E-4F20-97ED-41F51259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9C663-08F1-4669-BE13-B8B5D1CA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506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AF61-BFEC-4D88-B30F-93B5A2E3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F960-1313-4DF1-A3AB-FAC010292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9CB34-CF7A-4706-8FB7-7067581C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ABA26-D5EF-4B5B-BC49-5C6A53255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2FF3-E6A5-45B2-99E5-8F3C9918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7CAF5-0CF1-49AF-9C49-4414D59F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52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CEA1-D141-49F2-B02B-F426D006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EA428-D029-454A-8A71-0BADB0F4A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C0D6-981E-4E2C-A215-246E09C7A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03924-01CB-48D0-B265-3EFA6FC5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FE100-F642-41DC-A619-B99EE151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21CEC-135B-43BA-9066-FEE10EA6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825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4C2A6-518A-4BA6-BF2D-4F56FE54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BEEB-8E50-472A-B499-FEFDBC890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520F8-2262-4950-876D-3AF6ED8BC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BD63-CC64-42B7-AE08-C4DCD5808C16}" type="datetimeFigureOut">
              <a:rPr lang="id-ID" smtClean="0"/>
              <a:t>14/04/2020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6B1FD-4C10-4F07-9265-3F5B19EC4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99179-DAC6-4645-B70F-61A303F7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77284-A8D9-450F-AB84-2A7292A6B6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69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4BB-1714-491C-ACFF-15E8D6FAC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360FD-4DF3-4EEF-A538-166C4FD7D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Pertemuan</a:t>
            </a:r>
            <a:r>
              <a:rPr lang="en-GB" dirty="0"/>
              <a:t> 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91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10D-1EA1-4FF0-8E7A-8A3AF674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F2161-4525-4557-A9B2-32F3788EF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" y="3780661"/>
            <a:ext cx="1548177" cy="1375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4E0C-47C5-4404-8A04-2666A60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015">
            <a:off x="1491255" y="5072431"/>
            <a:ext cx="1986793" cy="1386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152-539A-48A7-A0C7-12F4577D7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82" y="4980684"/>
            <a:ext cx="1722636" cy="172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B9F4D-5DD6-469C-88E0-1ACA6EE30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0" y="4980684"/>
            <a:ext cx="1784770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B81FC-A8C9-412B-834B-A8BAE415C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58">
            <a:off x="9929309" y="4040550"/>
            <a:ext cx="2387606" cy="1343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CDBB7-73A8-4FD3-8811-D848D40AA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005">
            <a:off x="7957861" y="4038986"/>
            <a:ext cx="2314026" cy="13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8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10D-1EA1-4FF0-8E7A-8A3AF674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F2161-4525-4557-A9B2-32F3788EF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" y="3780661"/>
            <a:ext cx="1548177" cy="1375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4E0C-47C5-4404-8A04-2666A60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015">
            <a:off x="1491255" y="5072431"/>
            <a:ext cx="1986793" cy="1386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152-539A-48A7-A0C7-12F4577D7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82" y="4980684"/>
            <a:ext cx="1722636" cy="172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B9F4D-5DD6-469C-88E0-1ACA6EE30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0" y="4980684"/>
            <a:ext cx="1784770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B81FC-A8C9-412B-834B-A8BAE415C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58">
            <a:off x="9929309" y="4040550"/>
            <a:ext cx="2387606" cy="1343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CDBB7-73A8-4FD3-8811-D848D40AA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005">
            <a:off x="7957861" y="4038986"/>
            <a:ext cx="2314026" cy="1301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4A3C6-FF63-4E6B-BBB0-A8BC0B510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10" y="1027906"/>
            <a:ext cx="2321780" cy="20199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D1C54A-5C2C-4CA4-AFAB-47F2CFC9B3F4}"/>
              </a:ext>
            </a:extLst>
          </p:cNvPr>
          <p:cNvCxnSpPr>
            <a:stCxn id="9" idx="1"/>
            <a:endCxn id="5" idx="3"/>
          </p:cNvCxnSpPr>
          <p:nvPr/>
        </p:nvCxnSpPr>
        <p:spPr>
          <a:xfrm flipH="1">
            <a:off x="2034658" y="2037880"/>
            <a:ext cx="2456152" cy="2430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8C68D-8B2F-4AC4-9092-6906981C29C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5651700" y="3047854"/>
            <a:ext cx="0" cy="19328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1FAE14-A3F5-4BCE-B5AE-F25ED0CF3D94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6812590" y="2037880"/>
            <a:ext cx="2146307" cy="20200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10D-1EA1-4FF0-8E7A-8A3AF674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F2161-4525-4557-A9B2-32F3788EF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" y="3780661"/>
            <a:ext cx="1548177" cy="1375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4E0C-47C5-4404-8A04-2666A60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015">
            <a:off x="1491255" y="5072431"/>
            <a:ext cx="1986793" cy="1386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152-539A-48A7-A0C7-12F4577D7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82" y="4980684"/>
            <a:ext cx="1722636" cy="172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B9F4D-5DD6-469C-88E0-1ACA6EE30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0" y="4980684"/>
            <a:ext cx="1784770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B81FC-A8C9-412B-834B-A8BAE415C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58">
            <a:off x="9929309" y="4040550"/>
            <a:ext cx="2387606" cy="1343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CDBB7-73A8-4FD3-8811-D848D40AA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005">
            <a:off x="7957861" y="4038986"/>
            <a:ext cx="2314026" cy="1301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D1C54A-5C2C-4CA4-AFAB-47F2CFC9B3F4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034658" y="1877316"/>
            <a:ext cx="2456042" cy="25909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8C68D-8B2F-4AC4-9092-6906981C29C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5651700" y="3038316"/>
            <a:ext cx="0" cy="19423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1FAE14-A3F5-4BCE-B5AE-F25ED0CF3D94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6812700" y="1877316"/>
            <a:ext cx="2146197" cy="2180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EFD1ED0-B3B9-477D-8C00-271585206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00" y="716316"/>
            <a:ext cx="2322000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3D65-52C4-4C09-87E6-3062358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JarKom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5BB34-41B5-46BA-8916-D9C1ED90B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163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C89C-0AE2-4206-A4BB-DE1C85DB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</a:t>
            </a:r>
            <a:r>
              <a:rPr lang="en-GB" dirty="0" err="1"/>
              <a:t>Berbagi</a:t>
            </a:r>
            <a:r>
              <a:rPr lang="en-GB" dirty="0"/>
              <a:t> </a:t>
            </a:r>
            <a:r>
              <a:rPr lang="en-GB" dirty="0" err="1"/>
              <a:t>Sumber</a:t>
            </a:r>
            <a:r>
              <a:rPr lang="en-GB" dirty="0"/>
              <a:t> </a:t>
            </a:r>
            <a:r>
              <a:rPr lang="en-GB" dirty="0" err="1"/>
              <a:t>Daya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33AC9-049F-4A5C-9A6E-8CE7EE878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00" y="2069495"/>
            <a:ext cx="2719009" cy="27190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2FFB4-781A-498D-8E19-7A95ECA4C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87" y="2246242"/>
            <a:ext cx="2793226" cy="2365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3EB417-52A4-4A06-820F-A01ABB36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91" y="2086223"/>
            <a:ext cx="3177209" cy="27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5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A82E-C95C-4477-84F4-AA9B94A8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</a:t>
            </a:r>
            <a:r>
              <a:rPr lang="en-GB" dirty="0" err="1"/>
              <a:t>Komunikasi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2178A-3C72-4A22-95AF-DB2F7CE1C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698" y="3024305"/>
            <a:ext cx="2242102" cy="1565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0ECC5-C4FB-4CB6-802E-966A888F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1108"/>
            <a:ext cx="2242102" cy="199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77917-7C10-4F78-84EE-47B628726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18" y="1698741"/>
            <a:ext cx="1325564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23557-F523-409B-861F-CD348473B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19" y="3144126"/>
            <a:ext cx="1325563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AA082C-4803-4911-8252-5C9E06BA8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18" y="4763167"/>
            <a:ext cx="1325564" cy="13255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77BA21-B327-4190-8834-C83BE558D4FD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3080302" y="3806907"/>
            <a:ext cx="235291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A8A5FF-A138-45B6-A8A4-E4C8F1BA05AC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6758782" y="3806908"/>
            <a:ext cx="23529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3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D6A2-E944-4F21-A556-CF04545A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</a:t>
            </a:r>
            <a:r>
              <a:rPr lang="en-GB" dirty="0" err="1"/>
              <a:t>Akses</a:t>
            </a:r>
            <a:r>
              <a:rPr lang="en-GB" dirty="0"/>
              <a:t> </a:t>
            </a:r>
            <a:r>
              <a:rPr lang="en-GB" dirty="0" err="1"/>
              <a:t>Informasi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62A9B-E2FA-4142-B3DD-27995C3BC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5342"/>
            <a:ext cx="4019215" cy="2487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D814A-587F-40A7-BB7D-47764B73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6" b="5302"/>
          <a:stretch/>
        </p:blipFill>
        <p:spPr>
          <a:xfrm>
            <a:off x="6096000" y="2060516"/>
            <a:ext cx="5736467" cy="27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5C84-AE6F-4807-98F9-400955FF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i="1" dirty="0"/>
              <a:t>up-to-date </a:t>
            </a:r>
            <a:r>
              <a:rPr lang="en-GB" dirty="0"/>
              <a:t>(</a:t>
            </a:r>
            <a:r>
              <a:rPr lang="en-GB" dirty="0" err="1"/>
              <a:t>Terintegrasi</a:t>
            </a:r>
            <a:r>
              <a:rPr lang="en-GB" dirty="0"/>
              <a:t>)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8F022-0868-429E-A48B-B02D799B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58" y="2771859"/>
            <a:ext cx="2003391" cy="20033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386AC-E957-4447-8E12-40986AB99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14" y="2771859"/>
            <a:ext cx="2003392" cy="2003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BF264-EEB7-494A-88D9-90D8D5DA8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84" y="2569265"/>
            <a:ext cx="9525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9A446B-90BB-44A1-904A-6300B84E4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562" y="2569265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7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630-98EF-40A9-973F-8F085922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Penyimpanan</a:t>
            </a:r>
            <a:r>
              <a:rPr lang="en-GB" dirty="0"/>
              <a:t> </a:t>
            </a:r>
            <a:r>
              <a:rPr lang="en-GB" dirty="0" err="1"/>
              <a:t>Terpusat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72FA0-71AC-4F39-8552-4F7BE135B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14" y="1982429"/>
            <a:ext cx="1446571" cy="14465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4A35A-1324-4E7F-AB7A-AA8A5DD2A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909249" cy="1332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18B75-B53C-4080-ADF8-3DF4A4B6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51" y="3429000"/>
            <a:ext cx="1909249" cy="1332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C53D8-0B4A-479F-93A0-CC6033F1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65" y="4761842"/>
            <a:ext cx="1909249" cy="1332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77AE2-7EDC-45E3-8128-B503D2E7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5" y="4761842"/>
            <a:ext cx="1909249" cy="13328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8AA3C1-B60E-4B9E-89BA-D5ACBB36BC14}"/>
              </a:ext>
            </a:extLst>
          </p:cNvPr>
          <p:cNvCxnSpPr>
            <a:cxnSpLocks/>
            <a:stCxn id="7" idx="3"/>
            <a:endCxn id="5" idx="2"/>
          </p:cNvCxnSpPr>
          <p:nvPr/>
        </p:nvCxnSpPr>
        <p:spPr>
          <a:xfrm flipV="1">
            <a:off x="2747449" y="3429000"/>
            <a:ext cx="3348551" cy="6664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912304-7B4D-4270-84F0-0643E3F70ABD}"/>
              </a:ext>
            </a:extLst>
          </p:cNvPr>
          <p:cNvCxnSpPr>
            <a:cxnSpLocks/>
            <a:stCxn id="9" idx="1"/>
            <a:endCxn id="5" idx="2"/>
          </p:cNvCxnSpPr>
          <p:nvPr/>
        </p:nvCxnSpPr>
        <p:spPr>
          <a:xfrm flipH="1" flipV="1">
            <a:off x="6096000" y="3429000"/>
            <a:ext cx="3348551" cy="6664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6A532-BCE7-4EDB-86EB-61F4E8166E3A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6096000" y="3429000"/>
            <a:ext cx="1677910" cy="1332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B0520C-5146-46BA-A74D-3952E2548157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V="1">
            <a:off x="4418090" y="3429000"/>
            <a:ext cx="1677910" cy="1332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4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F95B-9CB6-407A-B573-B9116083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JarKom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9B47F-F55E-4BB1-A898-5CAC40563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17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F521-E81A-4B2B-BA1E-77217391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Praktikum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4723-077A-4425-94EF-5F88AEC28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Teknis </a:t>
            </a:r>
            <a:r>
              <a:rPr lang="en-GB" dirty="0" err="1"/>
              <a:t>Pelaksanaan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282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D349-0689-49F4-967A-EAE21974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JarKom</a:t>
            </a:r>
            <a:r>
              <a:rPr lang="en-GB" dirty="0"/>
              <a:t>: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A843-C790-459B-888D-6617B93A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ruang</a:t>
            </a:r>
            <a:r>
              <a:rPr lang="en-GB" dirty="0"/>
              <a:t> </a:t>
            </a:r>
            <a:r>
              <a:rPr lang="en-GB" dirty="0" err="1"/>
              <a:t>lingkup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PAN</a:t>
            </a:r>
          </a:p>
          <a:p>
            <a:pPr lvl="1"/>
            <a:r>
              <a:rPr lang="en-GB" dirty="0"/>
              <a:t>LAN</a:t>
            </a:r>
          </a:p>
          <a:p>
            <a:pPr lvl="1"/>
            <a:r>
              <a:rPr lang="en-GB" dirty="0"/>
              <a:t>MAN</a:t>
            </a:r>
          </a:p>
          <a:p>
            <a:pPr lvl="1"/>
            <a:r>
              <a:rPr lang="en-GB" dirty="0"/>
              <a:t>WAN</a:t>
            </a:r>
          </a:p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akses</a:t>
            </a:r>
            <a:r>
              <a:rPr lang="en-GB" dirty="0"/>
              <a:t> data:</a:t>
            </a:r>
          </a:p>
          <a:p>
            <a:pPr lvl="1"/>
            <a:r>
              <a:rPr lang="en-GB" dirty="0"/>
              <a:t>Client-Server</a:t>
            </a:r>
          </a:p>
          <a:p>
            <a:pPr lvl="1"/>
            <a:r>
              <a:rPr lang="en-GB" dirty="0"/>
              <a:t>Peer to Peer (P2P)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466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A922-DAD6-4AFF-AB1B-0AA81A06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Berdasarkan</a:t>
            </a:r>
            <a:r>
              <a:rPr lang="en-GB" dirty="0"/>
              <a:t> Ruang </a:t>
            </a:r>
            <a:r>
              <a:rPr lang="en-GB" dirty="0" err="1"/>
              <a:t>Lingkup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F2B6-DBE6-418D-B597-FC398BCB8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Area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51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078A-FB07-41FE-8101-A35D63B1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Area Network (PAN)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5882D-245F-4653-9292-0C65DB6BF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83" y="2280346"/>
            <a:ext cx="3207204" cy="34637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A6CD5-3381-426B-9DEC-4EF9AE402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36" y="2483967"/>
            <a:ext cx="4390611" cy="30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5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872A-BE87-4A8B-BC3B-E0721D6F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Area Network (LAN)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6C60B-8839-4CD0-B79E-05A2733A0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4" y="1835728"/>
            <a:ext cx="3834334" cy="21574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8F0F8-C1C4-401B-8A2F-EBB44CBF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93" y="1835728"/>
            <a:ext cx="3834334" cy="2156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D3FEA-73B9-4512-96C9-4A5DB0062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71" y="4467156"/>
            <a:ext cx="4309257" cy="20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38CD-6767-4484-8D9A-40E1A07A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Metropolitan Area Network (MAN)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BF81A-A733-41BF-AA46-376BE938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57" y="2298596"/>
            <a:ext cx="3394869" cy="33948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A6CF3-C83F-4F18-94B4-25DF96AC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28" y="2608999"/>
            <a:ext cx="4934072" cy="277406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1A3CC0E-A9CB-4BFA-9C4D-689995B864F6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731026" y="3996030"/>
            <a:ext cx="1688702" cy="1"/>
          </a:xfrm>
          <a:prstGeom prst="bentConnector3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28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9119-61D5-4B5A-9E09-61DFA31A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Wide Area Network (WAN)</a:t>
            </a:r>
            <a:endParaRPr lang="id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4E914B-4FCC-4C22-A99D-F16C9568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5" y="1894761"/>
            <a:ext cx="6453810" cy="4307918"/>
          </a:xfrm>
        </p:spPr>
      </p:pic>
    </p:spTree>
    <p:extLst>
      <p:ext uri="{BB962C8B-B14F-4D97-AF65-F5344CB8AC3E}">
        <p14:creationId xmlns:p14="http://schemas.microsoft.com/office/powerpoint/2010/main" val="3050811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6F45-C9B7-42F0-A76C-0C7F129B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2CD85-01EF-4921-BAD4-1E27E6E2F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30" y="746924"/>
            <a:ext cx="3635237" cy="18875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49524-4221-459F-8CC6-2B239D33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5" y="3429000"/>
            <a:ext cx="3635237" cy="242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35278-67F0-43AC-8E39-D59815785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16" y="3668447"/>
            <a:ext cx="3635237" cy="2423491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B6EDDE3-A699-48C0-B8D5-33886603EA1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3826194" y="2487392"/>
            <a:ext cx="1033996" cy="13281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56236C6-9B95-492B-8F8D-F5D5A353EBB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824867" y="1690688"/>
            <a:ext cx="2251497" cy="173831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E1B8348-0EB8-4BA9-890F-580F3D69B342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rot="10800000" flipV="1">
            <a:off x="5496753" y="4641583"/>
            <a:ext cx="1761992" cy="2386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8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A922-DAD6-4AFF-AB1B-0AA81A06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Berdasarkan</a:t>
            </a:r>
            <a:r>
              <a:rPr lang="en-GB" dirty="0"/>
              <a:t> Cara </a:t>
            </a:r>
            <a:r>
              <a:rPr lang="en-GB" dirty="0" err="1"/>
              <a:t>Akses</a:t>
            </a:r>
            <a:r>
              <a:rPr lang="en-GB" dirty="0"/>
              <a:t> Data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F2B6-DBE6-418D-B597-FC398BCB8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226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5166-25F7-4BBF-91F0-D3CC4E2B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</a:t>
            </a:r>
            <a:endParaRPr lang="id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C09C11-ED3B-4FC3-B4A4-36B36A319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39" y="1825625"/>
            <a:ext cx="5834922" cy="4351338"/>
          </a:xfrm>
        </p:spPr>
      </p:pic>
    </p:spTree>
    <p:extLst>
      <p:ext uri="{BB962C8B-B14F-4D97-AF65-F5344CB8AC3E}">
        <p14:creationId xmlns:p14="http://schemas.microsoft.com/office/powerpoint/2010/main" val="162393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DE1A-467A-4AAA-8713-EAE3C914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to Peer (P2P)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F2CEBE-C1A5-4B7B-9411-7886692DA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2043906"/>
            <a:ext cx="8896350" cy="3914775"/>
          </a:xfrm>
        </p:spPr>
      </p:pic>
    </p:spTree>
    <p:extLst>
      <p:ext uri="{BB962C8B-B14F-4D97-AF65-F5344CB8AC3E}">
        <p14:creationId xmlns:p14="http://schemas.microsoft.com/office/powerpoint/2010/main" val="152623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5BC5-B435-4C29-A4D0-94FE190B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Praktikan</a:t>
            </a:r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37D99-6642-44CD-913D-B224117F5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2584" y="1690688"/>
            <a:ext cx="3306832" cy="47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1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D050-FCC7-4A61-8BF1-44F8DC3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Praktik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ECDD-B079-4EEC-AC04-E9463D889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386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090B-1193-47DC-9953-151F84B1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DAB4-55E4-4EC5-BF0B-085B2FCA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Aplikasi</a:t>
            </a:r>
            <a:r>
              <a:rPr lang="en-GB" dirty="0"/>
              <a:t> Cisco Packet Tracer (</a:t>
            </a:r>
            <a:r>
              <a:rPr lang="en-GB" dirty="0" err="1"/>
              <a:t>Versi</a:t>
            </a:r>
            <a:r>
              <a:rPr lang="en-GB" dirty="0"/>
              <a:t> 7.1)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03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B734-1E9A-4503-9C55-95E55D52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Mekanisme</a:t>
            </a:r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AEF0E0-7FEE-46D8-A778-E123E0C8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2264258"/>
            <a:ext cx="101346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EF2E-914F-4F46-813F-FD8F94D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Nilai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7476-6917-40DF-9BCF-9C704A14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Aktivitas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GB" dirty="0" err="1"/>
              <a:t>Mengikuti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(BBB)</a:t>
            </a:r>
          </a:p>
          <a:p>
            <a:pPr lvl="1"/>
            <a:r>
              <a:rPr lang="en-GB" dirty="0" err="1"/>
              <a:t>Bertanya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Tugas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30%</a:t>
            </a:r>
          </a:p>
          <a:p>
            <a:pPr lvl="1"/>
            <a:r>
              <a:rPr lang="en-GB" dirty="0"/>
              <a:t>Latihan (</a:t>
            </a:r>
            <a:r>
              <a:rPr lang="en-GB" dirty="0" err="1"/>
              <a:t>praktik</a:t>
            </a:r>
            <a:r>
              <a:rPr lang="en-GB" dirty="0"/>
              <a:t> </a:t>
            </a:r>
            <a:r>
              <a:rPr lang="en-GB" dirty="0" err="1"/>
              <a:t>mandiri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Tugas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Ujian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35%</a:t>
            </a:r>
            <a:r>
              <a:rPr lang="en-GB" dirty="0"/>
              <a:t> (</a:t>
            </a:r>
            <a:r>
              <a:rPr lang="en-GB" dirty="0" err="1"/>
              <a:t>Pertemuan</a:t>
            </a:r>
            <a:r>
              <a:rPr lang="en-GB" dirty="0"/>
              <a:t> Akhir)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00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862D-676D-4FAB-B1D0-8BDBC511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Materi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23D39-4C02-4665-8F1E-C19465F4D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1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D555-7C2F-4EDC-BBED-1153AAF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Pengertian</a:t>
            </a:r>
            <a:r>
              <a:rPr lang="en-GB" dirty="0"/>
              <a:t> </a:t>
            </a:r>
            <a:r>
              <a:rPr lang="en-GB" dirty="0" err="1"/>
              <a:t>JarKom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297C0-B3A5-4397-A23C-94ADAD81D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464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10D-1EA1-4FF0-8E7A-8A3AF674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F2161-4525-4557-A9B2-32F3788EF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" y="3780661"/>
            <a:ext cx="1548177" cy="1375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4E0C-47C5-4404-8A04-2666A60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015">
            <a:off x="1491255" y="5072431"/>
            <a:ext cx="1986793" cy="13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10D-1EA1-4FF0-8E7A-8A3AF674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F2161-4525-4557-A9B2-32F3788EF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" y="3780661"/>
            <a:ext cx="1548177" cy="1375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4E0C-47C5-4404-8A04-2666A60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015">
            <a:off x="1491255" y="5072431"/>
            <a:ext cx="1986793" cy="1386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152-539A-48A7-A0C7-12F4577D7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82" y="4980684"/>
            <a:ext cx="1722636" cy="17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7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137</Words>
  <Application>Microsoft Office PowerPoint</Application>
  <PresentationFormat>Widescreen</PresentationFormat>
  <Paragraphs>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Jaringan Komputer</vt:lpstr>
      <vt:lpstr>Praktikum</vt:lpstr>
      <vt:lpstr>Praktikan</vt:lpstr>
      <vt:lpstr>Mekanisme</vt:lpstr>
      <vt:lpstr>Nilai</vt:lpstr>
      <vt:lpstr>Materi</vt:lpstr>
      <vt:lpstr>Pengertian JarKom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Tujuan JarKom</vt:lpstr>
      <vt:lpstr>1. Berbagi Sumber Daya</vt:lpstr>
      <vt:lpstr>2. Komunikasi</vt:lpstr>
      <vt:lpstr>3. Akses Informasi</vt:lpstr>
      <vt:lpstr>4. Informasi up-to-date (Terintegrasi)</vt:lpstr>
      <vt:lpstr>Penyimpanan Terpusat</vt:lpstr>
      <vt:lpstr>Jenis JarKom</vt:lpstr>
      <vt:lpstr>Jenis JarKom:</vt:lpstr>
      <vt:lpstr>Berdasarkan Ruang Lingkup</vt:lpstr>
      <vt:lpstr>Personal Area Network (PAN)</vt:lpstr>
      <vt:lpstr>Local Area Network (LAN)</vt:lpstr>
      <vt:lpstr>Metropolitan Area Network (MAN)</vt:lpstr>
      <vt:lpstr>Wide Area Network (WAN)</vt:lpstr>
      <vt:lpstr>PowerPoint Presentation</vt:lpstr>
      <vt:lpstr>Berdasarkan Cara Akses Data</vt:lpstr>
      <vt:lpstr>Client-Server</vt:lpstr>
      <vt:lpstr>Peer to Peer (P2P)</vt:lpstr>
      <vt:lpstr>Praktik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Jaringan Komputer</dc:title>
  <dc:creator>Yusup Winata</dc:creator>
  <cp:lastModifiedBy>Yusup Winata</cp:lastModifiedBy>
  <cp:revision>14</cp:revision>
  <dcterms:created xsi:type="dcterms:W3CDTF">2020-04-14T08:00:03Z</dcterms:created>
  <dcterms:modified xsi:type="dcterms:W3CDTF">2020-04-14T08:57:49Z</dcterms:modified>
</cp:coreProperties>
</file>